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28F6BE-FE73-48B9-9F46-AD3FDAE1B580}" v="1" dt="2024-04-24T17:51:10.3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iprem k" userId="c2d170db3b524dab" providerId="LiveId" clId="{7D28F6BE-FE73-48B9-9F46-AD3FDAE1B580}"/>
    <pc:docChg chg="custSel modSld">
      <pc:chgData name="hariprem k" userId="c2d170db3b524dab" providerId="LiveId" clId="{7D28F6BE-FE73-48B9-9F46-AD3FDAE1B580}" dt="2024-04-24T17:51:35.800" v="29"/>
      <pc:docMkLst>
        <pc:docMk/>
      </pc:docMkLst>
      <pc:sldChg chg="modSp mod">
        <pc:chgData name="hariprem k" userId="c2d170db3b524dab" providerId="LiveId" clId="{7D28F6BE-FE73-48B9-9F46-AD3FDAE1B580}" dt="2024-04-24T15:57:04.070" v="21" actId="20577"/>
        <pc:sldMkLst>
          <pc:docMk/>
          <pc:sldMk cId="0" sldId="256"/>
        </pc:sldMkLst>
        <pc:spChg chg="mod">
          <ac:chgData name="hariprem k" userId="c2d170db3b524dab" providerId="LiveId" clId="{7D28F6BE-FE73-48B9-9F46-AD3FDAE1B580}" dt="2024-04-24T15:57:04.070" v="21" actId="20577"/>
          <ac:spMkLst>
            <pc:docMk/>
            <pc:sldMk cId="0" sldId="256"/>
            <ac:spMk id="93" creationId="{00000000-0000-0000-0000-000000000000}"/>
          </ac:spMkLst>
        </pc:spChg>
      </pc:sldChg>
      <pc:sldChg chg="modSp mod">
        <pc:chgData name="hariprem k" userId="c2d170db3b524dab" providerId="LiveId" clId="{7D28F6BE-FE73-48B9-9F46-AD3FDAE1B580}" dt="2024-04-24T17:51:35.800" v="29"/>
        <pc:sldMkLst>
          <pc:docMk/>
          <pc:sldMk cId="0" sldId="261"/>
        </pc:sldMkLst>
        <pc:spChg chg="mod">
          <ac:chgData name="hariprem k" userId="c2d170db3b524dab" providerId="LiveId" clId="{7D28F6BE-FE73-48B9-9F46-AD3FDAE1B580}" dt="2024-04-24T17:51:35.800" v="29"/>
          <ac:spMkLst>
            <pc:docMk/>
            <pc:sldMk cId="0" sldId="261"/>
            <ac:spMk id="129" creationId="{00000000-0000-0000-0000-000000000000}"/>
          </ac:spMkLst>
        </pc:spChg>
      </pc:sldChg>
      <pc:sldChg chg="addSp delSp modSp mod delAnim modAnim">
        <pc:chgData name="hariprem k" userId="c2d170db3b524dab" providerId="LiveId" clId="{7D28F6BE-FE73-48B9-9F46-AD3FDAE1B580}" dt="2024-04-24T17:51:20.840" v="28" actId="1076"/>
        <pc:sldMkLst>
          <pc:docMk/>
          <pc:sldMk cId="0" sldId="262"/>
        </pc:sldMkLst>
        <pc:picChg chg="add mod">
          <ac:chgData name="hariprem k" userId="c2d170db3b524dab" providerId="LiveId" clId="{7D28F6BE-FE73-48B9-9F46-AD3FDAE1B580}" dt="2024-04-24T17:51:20.840" v="28" actId="1076"/>
          <ac:picMkLst>
            <pc:docMk/>
            <pc:sldMk cId="0" sldId="262"/>
            <ac:picMk id="2" creationId="{7EEB70A5-F654-DCFE-AECC-F5B0010893D5}"/>
          </ac:picMkLst>
        </pc:picChg>
        <pc:picChg chg="del">
          <ac:chgData name="hariprem k" userId="c2d170db3b524dab" providerId="LiveId" clId="{7D28F6BE-FE73-48B9-9F46-AD3FDAE1B580}" dt="2024-04-24T15:57:50.620" v="23" actId="478"/>
          <ac:picMkLst>
            <pc:docMk/>
            <pc:sldMk cId="0" sldId="262"/>
            <ac:picMk id="3" creationId="{6B2B2D90-7C62-B194-A173-E6F78ACE5A06}"/>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BHARATHIRAJA M– AU810021239012</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https://github.com/bharathiraja386/bharathiraja</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bandicam 2024-04-24 22-59-27-119">
            <a:hlinkClick r:id="" action="ppaction://media"/>
            <a:extLst>
              <a:ext uri="{FF2B5EF4-FFF2-40B4-BE49-F238E27FC236}">
                <a16:creationId xmlns:a16="http://schemas.microsoft.com/office/drawing/2014/main" id="{7EEB70A5-F654-DCFE-AECC-F5B0010893D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60927" y="1389472"/>
            <a:ext cx="8780206" cy="49388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hariprem k</cp:lastModifiedBy>
  <cp:revision>2</cp:revision>
  <dcterms:modified xsi:type="dcterms:W3CDTF">2024-04-24T17:51:38Z</dcterms:modified>
</cp:coreProperties>
</file>